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545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35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52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06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93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7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306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188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28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671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4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53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864096"/>
          </a:xfrm>
        </p:spPr>
        <p:txBody>
          <a:bodyPr/>
          <a:lstStyle/>
          <a:p>
            <a:r>
              <a:rPr lang="ru-RU" dirty="0" smtClean="0"/>
              <a:t>Готовы Родине служить!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Рабочй стол\готовы родине служить\Фото0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24338"/>
            <a:ext cx="2987823" cy="179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й стол\готовы родине служить\Фото00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583" y="1924338"/>
            <a:ext cx="2987823" cy="179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готовы родине служить\Фото007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4"/>
          <a:stretch/>
        </p:blipFill>
        <p:spPr bwMode="auto">
          <a:xfrm>
            <a:off x="-2465" y="3963804"/>
            <a:ext cx="3998401" cy="273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й стол\готовы родине служить\Фото006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" t="23570" r="36418" b="18470"/>
          <a:stretch/>
        </p:blipFill>
        <p:spPr bwMode="auto">
          <a:xfrm>
            <a:off x="4139950" y="3963804"/>
            <a:ext cx="5002225" cy="280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Рабочй стол\готовы родине служить\Фото007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2" t="10137" r="17910" b="19466"/>
          <a:stretch/>
        </p:blipFill>
        <p:spPr bwMode="auto">
          <a:xfrm>
            <a:off x="6191671" y="1924339"/>
            <a:ext cx="2924637" cy="180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789" y="901880"/>
            <a:ext cx="8987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Под таким названием прошёл военно-патриотический </a:t>
            </a:r>
            <a:r>
              <a:rPr lang="ru-RU" sz="1400" dirty="0" err="1" smtClean="0"/>
              <a:t>квест</a:t>
            </a:r>
            <a:r>
              <a:rPr lang="ru-RU" sz="1400" dirty="0" smtClean="0"/>
              <a:t>, посвящённый Дню защитника Отечества. Кадеты 6 класса окунулись в приключения по стране Богатырей.  Много испытаний было уготовано командам, которые смело шли к Победе, получая </a:t>
            </a:r>
            <a:r>
              <a:rPr lang="ru-RU" sz="1400" dirty="0" err="1" smtClean="0"/>
              <a:t>зёзды</a:t>
            </a:r>
            <a:r>
              <a:rPr lang="ru-RU" sz="1400" dirty="0" smtClean="0"/>
              <a:t> на погоны. С отрывом в одну  звезду, «Герои» обошли «Защитников» и первыми пришли к Победе!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668013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Готовы Родине служить!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Готовы Родине служить!</dc:title>
  <dc:creator>USER</dc:creator>
  <cp:lastModifiedBy>USER</cp:lastModifiedBy>
  <cp:revision>1</cp:revision>
  <dcterms:created xsi:type="dcterms:W3CDTF">2016-02-24T05:14:58Z</dcterms:created>
  <dcterms:modified xsi:type="dcterms:W3CDTF">2016-02-24T05:15:13Z</dcterms:modified>
</cp:coreProperties>
</file>